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2" r:id="rId4"/>
    <p:sldId id="257" r:id="rId5"/>
    <p:sldId id="260" r:id="rId6"/>
    <p:sldId id="302" r:id="rId7"/>
    <p:sldId id="275" r:id="rId8"/>
    <p:sldId id="276" r:id="rId9"/>
    <p:sldId id="277" r:id="rId10"/>
    <p:sldId id="278" r:id="rId11"/>
    <p:sldId id="274" r:id="rId12"/>
    <p:sldId id="279" r:id="rId13"/>
    <p:sldId id="280" r:id="rId14"/>
    <p:sldId id="303" r:id="rId15"/>
    <p:sldId id="281" r:id="rId16"/>
    <p:sldId id="282" r:id="rId17"/>
    <p:sldId id="283" r:id="rId18"/>
    <p:sldId id="284" r:id="rId19"/>
    <p:sldId id="285" r:id="rId20"/>
    <p:sldId id="294" r:id="rId21"/>
    <p:sldId id="304" r:id="rId22"/>
    <p:sldId id="305" r:id="rId23"/>
    <p:sldId id="286" r:id="rId24"/>
    <p:sldId id="306" r:id="rId25"/>
    <p:sldId id="287" r:id="rId26"/>
    <p:sldId id="288" r:id="rId27"/>
    <p:sldId id="289" r:id="rId28"/>
    <p:sldId id="293" r:id="rId29"/>
    <p:sldId id="290" r:id="rId30"/>
    <p:sldId id="291" r:id="rId31"/>
    <p:sldId id="307" r:id="rId32"/>
    <p:sldId id="292" r:id="rId33"/>
    <p:sldId id="295" r:id="rId34"/>
    <p:sldId id="296" r:id="rId35"/>
    <p:sldId id="297" r:id="rId36"/>
    <p:sldId id="298" r:id="rId37"/>
    <p:sldId id="299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9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29F04-CEF5-4360-B38A-C8057BDD559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19EA7-A690-4A62-BCCA-4430AFDBDD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4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프로젝트 소개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570592"/>
              </p:ext>
            </p:extLst>
          </p:nvPr>
        </p:nvGraphicFramePr>
        <p:xfrm>
          <a:off x="4329952" y="215148"/>
          <a:ext cx="7597589" cy="6373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1415"/>
                <a:gridCol w="2468006"/>
                <a:gridCol w="1451769"/>
                <a:gridCol w="1161415"/>
                <a:gridCol w="1354984"/>
              </a:tblGrid>
              <a:tr h="3035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MIN_TSHOP_SELL_GROUP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5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 상품그룹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520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BANK_NUM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TIMES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BFBFB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535865"/>
              </p:ext>
            </p:extLst>
          </p:nvPr>
        </p:nvGraphicFramePr>
        <p:xfrm>
          <a:off x="4504764" y="416853"/>
          <a:ext cx="7234517" cy="59973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7304"/>
                <a:gridCol w="2211424"/>
                <a:gridCol w="1421630"/>
                <a:gridCol w="1137304"/>
                <a:gridCol w="1326855"/>
              </a:tblGrid>
              <a:tr h="39982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MIN_TSHOP_VIEW_QNA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82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</a:t>
                      </a:r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826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SECRET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SELLERS_NO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2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102355"/>
              </p:ext>
            </p:extLst>
          </p:nvPr>
        </p:nvGraphicFramePr>
        <p:xfrm>
          <a:off x="4625789" y="497540"/>
          <a:ext cx="7005916" cy="58076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1657"/>
                <a:gridCol w="1919430"/>
                <a:gridCol w="1439572"/>
                <a:gridCol w="1151657"/>
                <a:gridCol w="1343600"/>
              </a:tblGrid>
              <a:tr h="44674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MIN_TSHOP_VIEW_REVIEW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674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6743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7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196159"/>
              </p:ext>
            </p:extLst>
          </p:nvPr>
        </p:nvGraphicFramePr>
        <p:xfrm>
          <a:off x="4666129" y="594354"/>
          <a:ext cx="6952130" cy="57108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816"/>
                <a:gridCol w="1904693"/>
                <a:gridCol w="1428520"/>
                <a:gridCol w="1142816"/>
                <a:gridCol w="1333285"/>
              </a:tblGrid>
              <a:tr h="4759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9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904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9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2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826620"/>
              </p:ext>
            </p:extLst>
          </p:nvPr>
        </p:nvGraphicFramePr>
        <p:xfrm>
          <a:off x="4773707" y="726136"/>
          <a:ext cx="6736974" cy="53250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7448"/>
                <a:gridCol w="1845746"/>
                <a:gridCol w="1384310"/>
                <a:gridCol w="1107448"/>
                <a:gridCol w="1292022"/>
              </a:tblGrid>
              <a:tr h="59167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MIN_TSHOP_FAQ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167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1671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1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13064" r="7010" b="8239"/>
          <a:stretch/>
        </p:blipFill>
        <p:spPr>
          <a:xfrm>
            <a:off x="4114800" y="415392"/>
            <a:ext cx="7939308" cy="5889812"/>
          </a:xfrm>
        </p:spPr>
      </p:pic>
    </p:spTree>
    <p:extLst>
      <p:ext uri="{BB962C8B-B14F-4D97-AF65-F5344CB8AC3E}">
        <p14:creationId xmlns:p14="http://schemas.microsoft.com/office/powerpoint/2010/main" val="42390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330741" y="-203309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기본구조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30741" y="1484213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27" y="0"/>
            <a:ext cx="7740151" cy="62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Floating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Menu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35" y="353265"/>
            <a:ext cx="9275859" cy="57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417805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27627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975" y="26894"/>
            <a:ext cx="7540439" cy="6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63" y="-1"/>
            <a:ext cx="7970184" cy="63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구현목표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0600" y="1699708"/>
            <a:ext cx="6492240" cy="61318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번가 쇼핑몰 사이트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069541" y="2312894"/>
            <a:ext cx="6024283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325034" y="2619487"/>
            <a:ext cx="5967805" cy="270554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</a:t>
            </a:r>
            <a:r>
              <a:rPr lang="ko-KR" altLang="en-US" dirty="0" err="1" smtClean="0"/>
              <a:t>판매자들은</a:t>
            </a:r>
            <a:r>
              <a:rPr lang="ko-KR" altLang="en-US" dirty="0" smtClean="0"/>
              <a:t> 판매상품 관리</a:t>
            </a:r>
            <a:endParaRPr lang="en-US" altLang="ko-KR" dirty="0" smtClean="0"/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구매자들은 상품을 구매</a:t>
            </a:r>
            <a:endParaRPr lang="en-US" altLang="ko-KR" dirty="0" smtClean="0"/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 구매자들간의 상품 후기 공유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97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리뷰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45" y="161364"/>
            <a:ext cx="6865267" cy="60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63" y="94130"/>
            <a:ext cx="7604150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판매자정보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88" y="134986"/>
            <a:ext cx="7748985" cy="60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52" y="94129"/>
            <a:ext cx="7767077" cy="61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383" y="180415"/>
            <a:ext cx="6073824" cy="60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주문완료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5" y="122378"/>
            <a:ext cx="7019364" cy="60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694561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16" y="135748"/>
            <a:ext cx="6445832" cy="60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구매상세보기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1" y="0"/>
            <a:ext cx="7533994" cy="63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63" y="240646"/>
            <a:ext cx="62198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147918"/>
            <a:ext cx="9055186" cy="59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"/>
          <p:cNvSpPr>
            <a:spLocks/>
          </p:cNvSpPr>
          <p:nvPr/>
        </p:nvSpPr>
        <p:spPr bwMode="auto">
          <a:xfrm>
            <a:off x="4102895" y="1208274"/>
            <a:ext cx="8089106" cy="4316226"/>
          </a:xfrm>
          <a:prstGeom prst="rect">
            <a:avLst/>
          </a:prstGeom>
          <a:solidFill>
            <a:srgbClr val="E48312"/>
          </a:solidFill>
          <a:ln>
            <a:noFill/>
          </a:ln>
          <a:extLst/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번가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154065" y="3506190"/>
            <a:ext cx="3799205" cy="1478915"/>
            <a:chOff x="1228090" y="2958465"/>
            <a:chExt cx="3799205" cy="1478915"/>
          </a:xfrm>
        </p:grpSpPr>
        <p:grpSp>
          <p:nvGrpSpPr>
            <p:cNvPr id="10" name="그룹 9"/>
            <p:cNvGrpSpPr/>
            <p:nvPr/>
          </p:nvGrpSpPr>
          <p:grpSpPr>
            <a:xfrm>
              <a:off x="1228090" y="2958465"/>
              <a:ext cx="1591310" cy="1478915"/>
              <a:chOff x="1228090" y="2958465"/>
              <a:chExt cx="1591310" cy="1478915"/>
            </a:xfrm>
          </p:grpSpPr>
          <p:sp>
            <p:nvSpPr>
              <p:cNvPr id="26" name="Rectangle 6"/>
              <p:cNvSpPr>
                <a:spLocks/>
              </p:cNvSpPr>
              <p:nvPr/>
            </p:nvSpPr>
            <p:spPr bwMode="auto">
              <a:xfrm>
                <a:off x="1344295" y="3509645"/>
                <a:ext cx="136017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DataBase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7" name="AutoShape 7"/>
              <p:cNvSpPr>
                <a:spLocks/>
              </p:cNvSpPr>
              <p:nvPr/>
            </p:nvSpPr>
            <p:spPr bwMode="auto">
              <a:xfrm>
                <a:off x="1857375" y="315468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57" y="18802"/>
                    </a:moveTo>
                    <a:cubicBezTo>
                      <a:pt x="21518" y="18965"/>
                      <a:pt x="21600" y="19177"/>
                      <a:pt x="21600" y="19437"/>
                    </a:cubicBezTo>
                    <a:cubicBezTo>
                      <a:pt x="21600" y="19581"/>
                      <a:pt x="21518" y="19776"/>
                      <a:pt x="21357" y="20019"/>
                    </a:cubicBezTo>
                    <a:cubicBezTo>
                      <a:pt x="21193" y="20261"/>
                      <a:pt x="20990" y="20504"/>
                      <a:pt x="20747" y="20741"/>
                    </a:cubicBezTo>
                    <a:cubicBezTo>
                      <a:pt x="20504" y="20979"/>
                      <a:pt x="20261" y="21185"/>
                      <a:pt x="20023" y="21349"/>
                    </a:cubicBezTo>
                    <a:cubicBezTo>
                      <a:pt x="19783" y="21518"/>
                      <a:pt x="19594" y="21600"/>
                      <a:pt x="19447" y="21600"/>
                    </a:cubicBezTo>
                    <a:cubicBezTo>
                      <a:pt x="19190" y="21600"/>
                      <a:pt x="18975" y="21515"/>
                      <a:pt x="18811" y="21343"/>
                    </a:cubicBezTo>
                    <a:lnTo>
                      <a:pt x="13957" y="16503"/>
                    </a:lnTo>
                    <a:cubicBezTo>
                      <a:pt x="13217" y="16980"/>
                      <a:pt x="12429" y="17350"/>
                      <a:pt x="11590" y="17604"/>
                    </a:cubicBezTo>
                    <a:cubicBezTo>
                      <a:pt x="10751" y="17864"/>
                      <a:pt x="9892" y="17991"/>
                      <a:pt x="9007" y="17991"/>
                    </a:cubicBezTo>
                    <a:cubicBezTo>
                      <a:pt x="7770" y="17991"/>
                      <a:pt x="6609" y="17760"/>
                      <a:pt x="5518" y="17291"/>
                    </a:cubicBezTo>
                    <a:cubicBezTo>
                      <a:pt x="4427" y="16822"/>
                      <a:pt x="3470" y="16175"/>
                      <a:pt x="2645" y="15354"/>
                    </a:cubicBezTo>
                    <a:cubicBezTo>
                      <a:pt x="1817" y="14535"/>
                      <a:pt x="1173" y="13580"/>
                      <a:pt x="701" y="12487"/>
                    </a:cubicBezTo>
                    <a:cubicBezTo>
                      <a:pt x="232" y="11400"/>
                      <a:pt x="0" y="10237"/>
                      <a:pt x="0" y="9000"/>
                    </a:cubicBezTo>
                    <a:cubicBezTo>
                      <a:pt x="0" y="7769"/>
                      <a:pt x="232" y="6602"/>
                      <a:pt x="701" y="5515"/>
                    </a:cubicBezTo>
                    <a:cubicBezTo>
                      <a:pt x="1170" y="4422"/>
                      <a:pt x="1817" y="3468"/>
                      <a:pt x="2645" y="2646"/>
                    </a:cubicBezTo>
                    <a:cubicBezTo>
                      <a:pt x="3470" y="1827"/>
                      <a:pt x="4425" y="1180"/>
                      <a:pt x="5512" y="709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5" y="0"/>
                      <a:pt x="11403" y="237"/>
                      <a:pt x="12488" y="709"/>
                    </a:cubicBezTo>
                    <a:cubicBezTo>
                      <a:pt x="13573" y="1180"/>
                      <a:pt x="14531" y="1827"/>
                      <a:pt x="15359" y="2646"/>
                    </a:cubicBezTo>
                    <a:cubicBezTo>
                      <a:pt x="16184" y="3468"/>
                      <a:pt x="16831" y="4422"/>
                      <a:pt x="17300" y="5515"/>
                    </a:cubicBezTo>
                    <a:cubicBezTo>
                      <a:pt x="17769" y="6602"/>
                      <a:pt x="18003" y="7769"/>
                      <a:pt x="18003" y="9000"/>
                    </a:cubicBezTo>
                    <a:cubicBezTo>
                      <a:pt x="18003" y="9887"/>
                      <a:pt x="17873" y="10748"/>
                      <a:pt x="17616" y="11589"/>
                    </a:cubicBezTo>
                    <a:cubicBezTo>
                      <a:pt x="17359" y="12434"/>
                      <a:pt x="16992" y="13219"/>
                      <a:pt x="16514" y="13947"/>
                    </a:cubicBezTo>
                    <a:lnTo>
                      <a:pt x="21357" y="18802"/>
                    </a:lnTo>
                    <a:close/>
                    <a:moveTo>
                      <a:pt x="3597" y="9000"/>
                    </a:moveTo>
                    <a:cubicBezTo>
                      <a:pt x="3597" y="9759"/>
                      <a:pt x="3741" y="10465"/>
                      <a:pt x="4029" y="11118"/>
                    </a:cubicBezTo>
                    <a:cubicBezTo>
                      <a:pt x="4317" y="11770"/>
                      <a:pt x="4707" y="12338"/>
                      <a:pt x="5193" y="12821"/>
                    </a:cubicBezTo>
                    <a:cubicBezTo>
                      <a:pt x="5679" y="13301"/>
                      <a:pt x="6253" y="13685"/>
                      <a:pt x="6908" y="13970"/>
                    </a:cubicBezTo>
                    <a:cubicBezTo>
                      <a:pt x="7566" y="14252"/>
                      <a:pt x="8264" y="14394"/>
                      <a:pt x="9004" y="14394"/>
                    </a:cubicBezTo>
                    <a:cubicBezTo>
                      <a:pt x="9745" y="14394"/>
                      <a:pt x="10440" y="14252"/>
                      <a:pt x="11092" y="13970"/>
                    </a:cubicBezTo>
                    <a:cubicBezTo>
                      <a:pt x="11745" y="13685"/>
                      <a:pt x="12319" y="13301"/>
                      <a:pt x="12802" y="12821"/>
                    </a:cubicBezTo>
                    <a:cubicBezTo>
                      <a:pt x="13291" y="12338"/>
                      <a:pt x="13678" y="11770"/>
                      <a:pt x="13966" y="11118"/>
                    </a:cubicBezTo>
                    <a:cubicBezTo>
                      <a:pt x="14254" y="10465"/>
                      <a:pt x="14398" y="9759"/>
                      <a:pt x="14398" y="9000"/>
                    </a:cubicBezTo>
                    <a:cubicBezTo>
                      <a:pt x="14398" y="8260"/>
                      <a:pt x="14254" y="7565"/>
                      <a:pt x="13966" y="6913"/>
                    </a:cubicBezTo>
                    <a:cubicBezTo>
                      <a:pt x="13675" y="6258"/>
                      <a:pt x="13291" y="5684"/>
                      <a:pt x="12802" y="5193"/>
                    </a:cubicBezTo>
                    <a:cubicBezTo>
                      <a:pt x="12316" y="4704"/>
                      <a:pt x="11745" y="4317"/>
                      <a:pt x="11092" y="4032"/>
                    </a:cubicBezTo>
                    <a:cubicBezTo>
                      <a:pt x="10440" y="3750"/>
                      <a:pt x="9742" y="3606"/>
                      <a:pt x="9004" y="3606"/>
                    </a:cubicBezTo>
                    <a:cubicBezTo>
                      <a:pt x="8267" y="3606"/>
                      <a:pt x="7566" y="3750"/>
                      <a:pt x="6908" y="4032"/>
                    </a:cubicBezTo>
                    <a:cubicBezTo>
                      <a:pt x="6253" y="4317"/>
                      <a:pt x="5676" y="4704"/>
                      <a:pt x="5193" y="5193"/>
                    </a:cubicBezTo>
                    <a:cubicBezTo>
                      <a:pt x="4707" y="5684"/>
                      <a:pt x="4317" y="6258"/>
                      <a:pt x="4029" y="6913"/>
                    </a:cubicBezTo>
                    <a:cubicBezTo>
                      <a:pt x="3741" y="7565"/>
                      <a:pt x="3597" y="8257"/>
                      <a:pt x="3597" y="9000"/>
                    </a:cubicBezTo>
                    <a:moveTo>
                      <a:pt x="9007" y="5591"/>
                    </a:moveTo>
                    <a:cubicBezTo>
                      <a:pt x="9185" y="5591"/>
                      <a:pt x="9344" y="5656"/>
                      <a:pt x="9473" y="5786"/>
                    </a:cubicBezTo>
                    <a:cubicBezTo>
                      <a:pt x="9603" y="5919"/>
                      <a:pt x="9668" y="6082"/>
                      <a:pt x="9668" y="6280"/>
                    </a:cubicBezTo>
                    <a:cubicBezTo>
                      <a:pt x="9668" y="6461"/>
                      <a:pt x="9603" y="6616"/>
                      <a:pt x="9473" y="6746"/>
                    </a:cubicBezTo>
                    <a:cubicBezTo>
                      <a:pt x="9344" y="6879"/>
                      <a:pt x="9185" y="6944"/>
                      <a:pt x="9007" y="6944"/>
                    </a:cubicBezTo>
                    <a:cubicBezTo>
                      <a:pt x="8439" y="6944"/>
                      <a:pt x="7953" y="7144"/>
                      <a:pt x="7552" y="7537"/>
                    </a:cubicBezTo>
                    <a:cubicBezTo>
                      <a:pt x="7151" y="7935"/>
                      <a:pt x="6950" y="8423"/>
                      <a:pt x="6950" y="8997"/>
                    </a:cubicBezTo>
                    <a:cubicBezTo>
                      <a:pt x="6950" y="9180"/>
                      <a:pt x="6885" y="9333"/>
                      <a:pt x="6755" y="9466"/>
                    </a:cubicBezTo>
                    <a:cubicBezTo>
                      <a:pt x="6623" y="9596"/>
                      <a:pt x="6467" y="9658"/>
                      <a:pt x="6289" y="9658"/>
                    </a:cubicBezTo>
                    <a:cubicBezTo>
                      <a:pt x="6080" y="9658"/>
                      <a:pt x="5914" y="9596"/>
                      <a:pt x="5786" y="9466"/>
                    </a:cubicBezTo>
                    <a:cubicBezTo>
                      <a:pt x="5659" y="9333"/>
                      <a:pt x="5600" y="9180"/>
                      <a:pt x="5600" y="8997"/>
                    </a:cubicBezTo>
                    <a:cubicBezTo>
                      <a:pt x="5600" y="8539"/>
                      <a:pt x="5685" y="8104"/>
                      <a:pt x="5863" y="7686"/>
                    </a:cubicBezTo>
                    <a:cubicBezTo>
                      <a:pt x="6038" y="7271"/>
                      <a:pt x="6281" y="6907"/>
                      <a:pt x="6597" y="6591"/>
                    </a:cubicBezTo>
                    <a:cubicBezTo>
                      <a:pt x="6905" y="6277"/>
                      <a:pt x="7264" y="6029"/>
                      <a:pt x="7677" y="5857"/>
                    </a:cubicBezTo>
                    <a:cubicBezTo>
                      <a:pt x="8086" y="5681"/>
                      <a:pt x="8530" y="5591"/>
                      <a:pt x="9007" y="5591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8" name="Rectangle 8"/>
              <p:cNvSpPr>
                <a:spLocks/>
              </p:cNvSpPr>
              <p:nvPr/>
            </p:nvSpPr>
            <p:spPr bwMode="auto">
              <a:xfrm>
                <a:off x="122809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Oracle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9" name="AutoShape 14"/>
              <p:cNvSpPr>
                <a:spLocks/>
              </p:cNvSpPr>
              <p:nvPr/>
            </p:nvSpPr>
            <p:spPr bwMode="auto">
              <a:xfrm>
                <a:off x="130873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12415" y="2958465"/>
              <a:ext cx="2214880" cy="1478915"/>
              <a:chOff x="2812415" y="2958465"/>
              <a:chExt cx="2214880" cy="1478915"/>
            </a:xfrm>
          </p:grpSpPr>
          <p:sp>
            <p:nvSpPr>
              <p:cNvPr id="22" name="AutoShape 2"/>
              <p:cNvSpPr>
                <a:spLocks/>
              </p:cNvSpPr>
              <p:nvPr/>
            </p:nvSpPr>
            <p:spPr bwMode="auto">
              <a:xfrm>
                <a:off x="3738245" y="3140710"/>
                <a:ext cx="363855" cy="30289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0263" y="3223"/>
                    </a:moveTo>
                    <a:cubicBezTo>
                      <a:pt x="20633" y="3223"/>
                      <a:pt x="20946" y="3385"/>
                      <a:pt x="21208" y="3714"/>
                    </a:cubicBezTo>
                    <a:cubicBezTo>
                      <a:pt x="21470" y="4043"/>
                      <a:pt x="21600" y="4428"/>
                      <a:pt x="21600" y="4865"/>
                    </a:cubicBezTo>
                    <a:lnTo>
                      <a:pt x="21600" y="19984"/>
                    </a:lnTo>
                    <a:cubicBezTo>
                      <a:pt x="21600" y="20422"/>
                      <a:pt x="21470" y="20804"/>
                      <a:pt x="21208" y="21121"/>
                    </a:cubicBezTo>
                    <a:cubicBezTo>
                      <a:pt x="20946" y="21441"/>
                      <a:pt x="20633" y="21600"/>
                      <a:pt x="20263" y="21600"/>
                    </a:cubicBezTo>
                    <a:lnTo>
                      <a:pt x="1349" y="21600"/>
                    </a:lnTo>
                    <a:cubicBezTo>
                      <a:pt x="982" y="21600"/>
                      <a:pt x="663" y="21441"/>
                      <a:pt x="399" y="21121"/>
                    </a:cubicBezTo>
                    <a:cubicBezTo>
                      <a:pt x="135" y="20804"/>
                      <a:pt x="0" y="20422"/>
                      <a:pt x="0" y="19984"/>
                    </a:cubicBezTo>
                    <a:lnTo>
                      <a:pt x="0" y="4865"/>
                    </a:lnTo>
                    <a:cubicBezTo>
                      <a:pt x="0" y="4428"/>
                      <a:pt x="135" y="4043"/>
                      <a:pt x="399" y="3714"/>
                    </a:cubicBezTo>
                    <a:cubicBezTo>
                      <a:pt x="663" y="3385"/>
                      <a:pt x="982" y="3223"/>
                      <a:pt x="1349" y="3223"/>
                    </a:cubicBezTo>
                    <a:lnTo>
                      <a:pt x="5638" y="3223"/>
                    </a:lnTo>
                    <a:lnTo>
                      <a:pt x="6319" y="1460"/>
                    </a:lnTo>
                    <a:cubicBezTo>
                      <a:pt x="6458" y="1058"/>
                      <a:pt x="6718" y="714"/>
                      <a:pt x="7090" y="426"/>
                    </a:cubicBezTo>
                    <a:cubicBezTo>
                      <a:pt x="7467" y="144"/>
                      <a:pt x="7839" y="0"/>
                      <a:pt x="8204" y="0"/>
                    </a:cubicBezTo>
                    <a:lnTo>
                      <a:pt x="13396" y="0"/>
                    </a:lnTo>
                    <a:cubicBezTo>
                      <a:pt x="13763" y="0"/>
                      <a:pt x="14136" y="144"/>
                      <a:pt x="14510" y="426"/>
                    </a:cubicBezTo>
                    <a:cubicBezTo>
                      <a:pt x="14885" y="714"/>
                      <a:pt x="15147" y="1058"/>
                      <a:pt x="15294" y="1460"/>
                    </a:cubicBezTo>
                    <a:lnTo>
                      <a:pt x="15962" y="3223"/>
                    </a:lnTo>
                    <a:lnTo>
                      <a:pt x="20263" y="3223"/>
                    </a:lnTo>
                    <a:close/>
                    <a:moveTo>
                      <a:pt x="10806" y="19185"/>
                    </a:moveTo>
                    <a:cubicBezTo>
                      <a:pt x="11572" y="19185"/>
                      <a:pt x="12299" y="19003"/>
                      <a:pt x="12987" y="18650"/>
                    </a:cubicBezTo>
                    <a:cubicBezTo>
                      <a:pt x="13673" y="18295"/>
                      <a:pt x="14270" y="17810"/>
                      <a:pt x="14775" y="17196"/>
                    </a:cubicBezTo>
                    <a:cubicBezTo>
                      <a:pt x="15279" y="16582"/>
                      <a:pt x="15678" y="15862"/>
                      <a:pt x="15974" y="15048"/>
                    </a:cubicBezTo>
                    <a:cubicBezTo>
                      <a:pt x="16270" y="14235"/>
                      <a:pt x="16420" y="13356"/>
                      <a:pt x="16420" y="12422"/>
                    </a:cubicBezTo>
                    <a:cubicBezTo>
                      <a:pt x="16420" y="11499"/>
                      <a:pt x="16270" y="10624"/>
                      <a:pt x="15974" y="9795"/>
                    </a:cubicBezTo>
                    <a:cubicBezTo>
                      <a:pt x="15678" y="8967"/>
                      <a:pt x="15279" y="8250"/>
                      <a:pt x="14775" y="7645"/>
                    </a:cubicBezTo>
                    <a:cubicBezTo>
                      <a:pt x="14270" y="7036"/>
                      <a:pt x="13673" y="6558"/>
                      <a:pt x="12987" y="6199"/>
                    </a:cubicBezTo>
                    <a:cubicBezTo>
                      <a:pt x="12299" y="5844"/>
                      <a:pt x="11572" y="5667"/>
                      <a:pt x="10806" y="5667"/>
                    </a:cubicBezTo>
                    <a:cubicBezTo>
                      <a:pt x="10040" y="5667"/>
                      <a:pt x="9313" y="5847"/>
                      <a:pt x="8620" y="6199"/>
                    </a:cubicBezTo>
                    <a:cubicBezTo>
                      <a:pt x="7930" y="6558"/>
                      <a:pt x="7332" y="7036"/>
                      <a:pt x="6828" y="7645"/>
                    </a:cubicBezTo>
                    <a:cubicBezTo>
                      <a:pt x="6324" y="8250"/>
                      <a:pt x="5922" y="8964"/>
                      <a:pt x="5626" y="9789"/>
                    </a:cubicBezTo>
                    <a:cubicBezTo>
                      <a:pt x="5330" y="10612"/>
                      <a:pt x="5180" y="11491"/>
                      <a:pt x="5180" y="12422"/>
                    </a:cubicBezTo>
                    <a:cubicBezTo>
                      <a:pt x="5180" y="13356"/>
                      <a:pt x="5330" y="14235"/>
                      <a:pt x="5626" y="15048"/>
                    </a:cubicBezTo>
                    <a:cubicBezTo>
                      <a:pt x="5922" y="15862"/>
                      <a:pt x="6324" y="16582"/>
                      <a:pt x="6828" y="17196"/>
                    </a:cubicBezTo>
                    <a:cubicBezTo>
                      <a:pt x="7332" y="17810"/>
                      <a:pt x="7930" y="18295"/>
                      <a:pt x="8620" y="18650"/>
                    </a:cubicBezTo>
                    <a:cubicBezTo>
                      <a:pt x="9313" y="19006"/>
                      <a:pt x="10040" y="19185"/>
                      <a:pt x="10806" y="19185"/>
                    </a:cubicBezTo>
                    <a:moveTo>
                      <a:pt x="10806" y="7833"/>
                    </a:moveTo>
                    <a:cubicBezTo>
                      <a:pt x="11337" y="7833"/>
                      <a:pt x="11834" y="7953"/>
                      <a:pt x="12295" y="8191"/>
                    </a:cubicBezTo>
                    <a:cubicBezTo>
                      <a:pt x="12755" y="8432"/>
                      <a:pt x="13159" y="8755"/>
                      <a:pt x="13502" y="9169"/>
                    </a:cubicBezTo>
                    <a:cubicBezTo>
                      <a:pt x="13847" y="9584"/>
                      <a:pt x="14118" y="10069"/>
                      <a:pt x="14317" y="10624"/>
                    </a:cubicBezTo>
                    <a:cubicBezTo>
                      <a:pt x="14515" y="11185"/>
                      <a:pt x="14615" y="11781"/>
                      <a:pt x="14615" y="12422"/>
                    </a:cubicBezTo>
                    <a:cubicBezTo>
                      <a:pt x="14615" y="13056"/>
                      <a:pt x="14515" y="13650"/>
                      <a:pt x="14317" y="14205"/>
                    </a:cubicBezTo>
                    <a:cubicBezTo>
                      <a:pt x="14118" y="14757"/>
                      <a:pt x="13847" y="15245"/>
                      <a:pt x="13502" y="15668"/>
                    </a:cubicBezTo>
                    <a:cubicBezTo>
                      <a:pt x="13159" y="16091"/>
                      <a:pt x="12752" y="16420"/>
                      <a:pt x="12290" y="16661"/>
                    </a:cubicBezTo>
                    <a:cubicBezTo>
                      <a:pt x="11825" y="16899"/>
                      <a:pt x="11330" y="17017"/>
                      <a:pt x="10806" y="17017"/>
                    </a:cubicBezTo>
                    <a:cubicBezTo>
                      <a:pt x="10275" y="17017"/>
                      <a:pt x="9778" y="16899"/>
                      <a:pt x="9313" y="16661"/>
                    </a:cubicBezTo>
                    <a:cubicBezTo>
                      <a:pt x="8848" y="16420"/>
                      <a:pt x="8444" y="16091"/>
                      <a:pt x="8101" y="15668"/>
                    </a:cubicBezTo>
                    <a:cubicBezTo>
                      <a:pt x="7756" y="15245"/>
                      <a:pt x="7484" y="14755"/>
                      <a:pt x="7286" y="14199"/>
                    </a:cubicBezTo>
                    <a:cubicBezTo>
                      <a:pt x="7085" y="13641"/>
                      <a:pt x="6985" y="13045"/>
                      <a:pt x="6985" y="12422"/>
                    </a:cubicBezTo>
                    <a:cubicBezTo>
                      <a:pt x="6985" y="11781"/>
                      <a:pt x="7085" y="11185"/>
                      <a:pt x="7286" y="10624"/>
                    </a:cubicBezTo>
                    <a:cubicBezTo>
                      <a:pt x="7484" y="10068"/>
                      <a:pt x="7756" y="9584"/>
                      <a:pt x="8101" y="9169"/>
                    </a:cubicBezTo>
                    <a:cubicBezTo>
                      <a:pt x="8444" y="8755"/>
                      <a:pt x="8848" y="8432"/>
                      <a:pt x="9313" y="8191"/>
                    </a:cubicBezTo>
                    <a:cubicBezTo>
                      <a:pt x="9778" y="7953"/>
                      <a:pt x="10275" y="7833"/>
                      <a:pt x="10806" y="783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2812415" y="351472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FrameWork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312420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Spring,</a:t>
                </a:r>
                <a:endParaRPr lang="en-US" sz="14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  <a:p>
                <a:pPr algn="ctr"/>
                <a:r>
                  <a:rPr lang="en-US" sz="1400" b="1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Mybatis</a:t>
                </a:r>
                <a:endParaRPr lang="en-US" sz="1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25" name="AutoShape 15"/>
              <p:cNvSpPr>
                <a:spLocks/>
              </p:cNvSpPr>
              <p:nvPr/>
            </p:nvSpPr>
            <p:spPr bwMode="auto">
              <a:xfrm>
                <a:off x="316801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888635" y="1698224"/>
            <a:ext cx="4064635" cy="1478915"/>
            <a:chOff x="4612640" y="2958465"/>
            <a:chExt cx="4064635" cy="1478915"/>
          </a:xfrm>
        </p:grpSpPr>
        <p:grpSp>
          <p:nvGrpSpPr>
            <p:cNvPr id="33" name="그룹 32"/>
            <p:cNvGrpSpPr/>
            <p:nvPr/>
          </p:nvGrpSpPr>
          <p:grpSpPr>
            <a:xfrm>
              <a:off x="4612640" y="2958465"/>
              <a:ext cx="2214880" cy="1478915"/>
              <a:chOff x="4612640" y="2958465"/>
              <a:chExt cx="2214880" cy="1478915"/>
            </a:xfrm>
          </p:grpSpPr>
          <p:sp>
            <p:nvSpPr>
              <p:cNvPr id="39" name="AutoShape 4"/>
              <p:cNvSpPr>
                <a:spLocks/>
              </p:cNvSpPr>
              <p:nvPr/>
            </p:nvSpPr>
            <p:spPr bwMode="auto">
              <a:xfrm>
                <a:off x="5553075" y="3204210"/>
                <a:ext cx="334010" cy="27813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79">
                    <a:moveTo>
                      <a:pt x="21600" y="9391"/>
                    </a:moveTo>
                    <a:cubicBezTo>
                      <a:pt x="21600" y="9887"/>
                      <a:pt x="21473" y="10321"/>
                      <a:pt x="21218" y="10697"/>
                    </a:cubicBezTo>
                    <a:cubicBezTo>
                      <a:pt x="20963" y="11073"/>
                      <a:pt x="20648" y="11313"/>
                      <a:pt x="20263" y="11428"/>
                    </a:cubicBezTo>
                    <a:lnTo>
                      <a:pt x="20263" y="16611"/>
                    </a:lnTo>
                    <a:cubicBezTo>
                      <a:pt x="20263" y="17201"/>
                      <a:pt x="20087" y="17708"/>
                      <a:pt x="19730" y="18128"/>
                    </a:cubicBezTo>
                    <a:cubicBezTo>
                      <a:pt x="19375" y="18551"/>
                      <a:pt x="18951" y="18759"/>
                      <a:pt x="18459" y="18759"/>
                    </a:cubicBezTo>
                    <a:cubicBezTo>
                      <a:pt x="17928" y="18122"/>
                      <a:pt x="17286" y="17506"/>
                      <a:pt x="16537" y="16904"/>
                    </a:cubicBezTo>
                    <a:cubicBezTo>
                      <a:pt x="15786" y="16306"/>
                      <a:pt x="14980" y="15757"/>
                      <a:pt x="14116" y="15255"/>
                    </a:cubicBezTo>
                    <a:cubicBezTo>
                      <a:pt x="13254" y="14756"/>
                      <a:pt x="12363" y="14325"/>
                      <a:pt x="11450" y="13969"/>
                    </a:cubicBezTo>
                    <a:cubicBezTo>
                      <a:pt x="10537" y="13614"/>
                      <a:pt x="9648" y="13380"/>
                      <a:pt x="8789" y="13268"/>
                    </a:cubicBezTo>
                    <a:cubicBezTo>
                      <a:pt x="8453" y="13379"/>
                      <a:pt x="8179" y="13564"/>
                      <a:pt x="7969" y="13829"/>
                    </a:cubicBezTo>
                    <a:cubicBezTo>
                      <a:pt x="7758" y="14093"/>
                      <a:pt x="7614" y="14386"/>
                      <a:pt x="7535" y="14706"/>
                    </a:cubicBezTo>
                    <a:cubicBezTo>
                      <a:pt x="7457" y="15029"/>
                      <a:pt x="7450" y="15361"/>
                      <a:pt x="7511" y="15698"/>
                    </a:cubicBezTo>
                    <a:cubicBezTo>
                      <a:pt x="7575" y="16036"/>
                      <a:pt x="7719" y="16341"/>
                      <a:pt x="7947" y="16611"/>
                    </a:cubicBezTo>
                    <a:cubicBezTo>
                      <a:pt x="7751" y="16992"/>
                      <a:pt x="7660" y="17347"/>
                      <a:pt x="7677" y="17673"/>
                    </a:cubicBezTo>
                    <a:cubicBezTo>
                      <a:pt x="7692" y="17993"/>
                      <a:pt x="7773" y="18307"/>
                      <a:pt x="7917" y="18606"/>
                    </a:cubicBezTo>
                    <a:cubicBezTo>
                      <a:pt x="8059" y="18909"/>
                      <a:pt x="8255" y="19193"/>
                      <a:pt x="8498" y="19469"/>
                    </a:cubicBezTo>
                    <a:cubicBezTo>
                      <a:pt x="8737" y="19745"/>
                      <a:pt x="8997" y="20021"/>
                      <a:pt x="9271" y="20291"/>
                    </a:cubicBezTo>
                    <a:cubicBezTo>
                      <a:pt x="9114" y="20696"/>
                      <a:pt x="8843" y="21001"/>
                      <a:pt x="8456" y="21213"/>
                    </a:cubicBezTo>
                    <a:cubicBezTo>
                      <a:pt x="8069" y="21424"/>
                      <a:pt x="7655" y="21541"/>
                      <a:pt x="7212" y="21571"/>
                    </a:cubicBezTo>
                    <a:cubicBezTo>
                      <a:pt x="6772" y="21600"/>
                      <a:pt x="6341" y="21550"/>
                      <a:pt x="5917" y="21424"/>
                    </a:cubicBezTo>
                    <a:cubicBezTo>
                      <a:pt x="5496" y="21295"/>
                      <a:pt x="5163" y="21092"/>
                      <a:pt x="4923" y="20811"/>
                    </a:cubicBezTo>
                    <a:cubicBezTo>
                      <a:pt x="4781" y="20241"/>
                      <a:pt x="4625" y="19657"/>
                      <a:pt x="4453" y="19056"/>
                    </a:cubicBezTo>
                    <a:cubicBezTo>
                      <a:pt x="4282" y="18454"/>
                      <a:pt x="4140" y="17843"/>
                      <a:pt x="4032" y="17224"/>
                    </a:cubicBezTo>
                    <a:cubicBezTo>
                      <a:pt x="3922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50" y="13154"/>
                    </a:cubicBezTo>
                    <a:lnTo>
                      <a:pt x="1804" y="13154"/>
                    </a:lnTo>
                    <a:cubicBezTo>
                      <a:pt x="1312" y="13154"/>
                      <a:pt x="889" y="12945"/>
                      <a:pt x="534" y="12523"/>
                    </a:cubicBezTo>
                    <a:cubicBezTo>
                      <a:pt x="176" y="12100"/>
                      <a:pt x="0" y="11592"/>
                      <a:pt x="0" y="10991"/>
                    </a:cubicBezTo>
                    <a:lnTo>
                      <a:pt x="0" y="7774"/>
                    </a:lnTo>
                    <a:cubicBezTo>
                      <a:pt x="0" y="7184"/>
                      <a:pt x="176" y="6677"/>
                      <a:pt x="526" y="6245"/>
                    </a:cubicBezTo>
                    <a:cubicBezTo>
                      <a:pt x="879" y="5820"/>
                      <a:pt x="1305" y="5605"/>
                      <a:pt x="1804" y="5605"/>
                    </a:cubicBezTo>
                    <a:lnTo>
                      <a:pt x="7653" y="5605"/>
                    </a:lnTo>
                    <a:cubicBezTo>
                      <a:pt x="8551" y="5605"/>
                      <a:pt x="9509" y="5450"/>
                      <a:pt x="10525" y="5136"/>
                    </a:cubicBezTo>
                    <a:cubicBezTo>
                      <a:pt x="11541" y="4822"/>
                      <a:pt x="12537" y="4399"/>
                      <a:pt x="13511" y="3874"/>
                    </a:cubicBezTo>
                    <a:cubicBezTo>
                      <a:pt x="14488" y="3343"/>
                      <a:pt x="15409" y="2744"/>
                      <a:pt x="16273" y="2072"/>
                    </a:cubicBezTo>
                    <a:cubicBezTo>
                      <a:pt x="17135" y="1406"/>
                      <a:pt x="17864" y="713"/>
                      <a:pt x="18459" y="0"/>
                    </a:cubicBezTo>
                    <a:cubicBezTo>
                      <a:pt x="18951" y="0"/>
                      <a:pt x="19375" y="214"/>
                      <a:pt x="19730" y="634"/>
                    </a:cubicBezTo>
                    <a:cubicBezTo>
                      <a:pt x="20087" y="1057"/>
                      <a:pt x="20263" y="1567"/>
                      <a:pt x="20263" y="2166"/>
                    </a:cubicBezTo>
                    <a:lnTo>
                      <a:pt x="20263" y="7334"/>
                    </a:lnTo>
                    <a:cubicBezTo>
                      <a:pt x="20648" y="7446"/>
                      <a:pt x="20963" y="7692"/>
                      <a:pt x="21218" y="8071"/>
                    </a:cubicBezTo>
                    <a:cubicBezTo>
                      <a:pt x="21473" y="8455"/>
                      <a:pt x="21600" y="8895"/>
                      <a:pt x="21600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3" y="4452"/>
                    </a:cubicBezTo>
                    <a:cubicBezTo>
                      <a:pt x="15810" y="4963"/>
                      <a:pt x="15066" y="5423"/>
                      <a:pt x="14280" y="5834"/>
                    </a:cubicBezTo>
                    <a:cubicBezTo>
                      <a:pt x="13494" y="6245"/>
                      <a:pt x="12694" y="6609"/>
                      <a:pt x="11878" y="6923"/>
                    </a:cubicBezTo>
                    <a:cubicBezTo>
                      <a:pt x="11061" y="7237"/>
                      <a:pt x="10255" y="7463"/>
                      <a:pt x="9457" y="7604"/>
                    </a:cubicBezTo>
                    <a:lnTo>
                      <a:pt x="9457" y="11173"/>
                    </a:lnTo>
                    <a:cubicBezTo>
                      <a:pt x="10255" y="11325"/>
                      <a:pt x="11061" y="11554"/>
                      <a:pt x="11878" y="11862"/>
                    </a:cubicBezTo>
                    <a:cubicBezTo>
                      <a:pt x="12694" y="12170"/>
                      <a:pt x="13494" y="12537"/>
                      <a:pt x="14280" y="12957"/>
                    </a:cubicBezTo>
                    <a:cubicBezTo>
                      <a:pt x="15066" y="13379"/>
                      <a:pt x="15813" y="13843"/>
                      <a:pt x="16525" y="14348"/>
                    </a:cubicBezTo>
                    <a:cubicBezTo>
                      <a:pt x="17235" y="14856"/>
                      <a:pt x="17881" y="15381"/>
                      <a:pt x="18459" y="15921"/>
                    </a:cubicBezTo>
                    <a:lnTo>
                      <a:pt x="18459" y="2855"/>
                    </a:lnTo>
                    <a:close/>
                    <a:moveTo>
                      <a:pt x="18459" y="2855"/>
                    </a:move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40" name="Rectangle 5"/>
              <p:cNvSpPr>
                <a:spLocks/>
              </p:cNvSpPr>
              <p:nvPr/>
            </p:nvSpPr>
            <p:spPr bwMode="auto">
              <a:xfrm>
                <a:off x="4612640" y="3530600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Tools</a:t>
                </a:r>
              </a:p>
            </p:txBody>
          </p:sp>
          <p:sp>
            <p:nvSpPr>
              <p:cNvPr id="41" name="Rectangle 10"/>
              <p:cNvSpPr>
                <a:spLocks/>
              </p:cNvSpPr>
              <p:nvPr/>
            </p:nvSpPr>
            <p:spPr bwMode="auto">
              <a:xfrm>
                <a:off x="4924425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ECLIPSE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42" name="AutoShape 16"/>
              <p:cNvSpPr>
                <a:spLocks/>
              </p:cNvSpPr>
              <p:nvPr/>
            </p:nvSpPr>
            <p:spPr bwMode="auto">
              <a:xfrm>
                <a:off x="4980940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462395" y="2958465"/>
              <a:ext cx="2214880" cy="1478915"/>
              <a:chOff x="6462395" y="2958465"/>
              <a:chExt cx="2214880" cy="1478915"/>
            </a:xfrm>
          </p:grpSpPr>
          <p:sp>
            <p:nvSpPr>
              <p:cNvPr id="35" name="Rectangle 11"/>
              <p:cNvSpPr>
                <a:spLocks/>
              </p:cNvSpPr>
              <p:nvPr/>
            </p:nvSpPr>
            <p:spPr bwMode="auto">
              <a:xfrm>
                <a:off x="6462395" y="3571875"/>
                <a:ext cx="2214880" cy="172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1700"/>
                  </a:spcBef>
                </a:pPr>
                <a:r>
                  <a:rPr lang="en-US" sz="1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Regular" pitchFamily="34" charset="-127"/>
                    <a:ea typeface="Noto Sans Korean Regular" pitchFamily="34" charset="-127"/>
                    <a:cs typeface="+mj-cs"/>
                    <a:sym typeface="Lato Bold" charset="0"/>
                  </a:rPr>
                  <a:t>Was</a:t>
                </a:r>
                <a:endPara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Regular" pitchFamily="34" charset="-127"/>
                  <a:ea typeface="Noto Sans Korean Regular" pitchFamily="34" charset="-127"/>
                  <a:cs typeface="+mj-cs"/>
                  <a:sym typeface="Lato Bold" charset="0"/>
                </a:endParaRPr>
              </a:p>
            </p:txBody>
          </p:sp>
          <p:sp>
            <p:nvSpPr>
              <p:cNvPr id="36" name="Rectangle 12"/>
              <p:cNvSpPr>
                <a:spLocks/>
              </p:cNvSpPr>
              <p:nvPr/>
            </p:nvSpPr>
            <p:spPr bwMode="auto">
              <a:xfrm>
                <a:off x="6774180" y="3735070"/>
                <a:ext cx="159131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Noto Sans Korean Bold" pitchFamily="34" charset="-127"/>
                    <a:ea typeface="Noto Sans Korean Bold" pitchFamily="34" charset="-127"/>
                    <a:cs typeface="+mj-cs"/>
                    <a:sym typeface="Lato Light" charset="0"/>
                  </a:rPr>
                  <a:t>Tomcat 6.0</a:t>
                </a:r>
                <a:endParaRPr 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old" pitchFamily="34" charset="-127"/>
                  <a:ea typeface="Noto Sans Korean Bold" pitchFamily="34" charset="-127"/>
                  <a:cs typeface="+mj-cs"/>
                  <a:sym typeface="Lato Light" charset="0"/>
                </a:endParaRPr>
              </a:p>
            </p:txBody>
          </p:sp>
          <p:sp>
            <p:nvSpPr>
              <p:cNvPr id="37" name="AutoShape 13"/>
              <p:cNvSpPr>
                <a:spLocks/>
              </p:cNvSpPr>
              <p:nvPr/>
            </p:nvSpPr>
            <p:spPr bwMode="auto">
              <a:xfrm>
                <a:off x="7402830" y="3181350"/>
                <a:ext cx="334010" cy="3340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329" y="11544"/>
                    </a:moveTo>
                    <a:cubicBezTo>
                      <a:pt x="21493" y="11931"/>
                      <a:pt x="21572" y="12338"/>
                      <a:pt x="21572" y="12758"/>
                    </a:cubicBezTo>
                    <a:cubicBezTo>
                      <a:pt x="21572" y="13464"/>
                      <a:pt x="21388" y="14105"/>
                      <a:pt x="21018" y="14679"/>
                    </a:cubicBezTo>
                    <a:cubicBezTo>
                      <a:pt x="21111" y="15215"/>
                      <a:pt x="21077" y="15746"/>
                      <a:pt x="20925" y="16285"/>
                    </a:cubicBezTo>
                    <a:cubicBezTo>
                      <a:pt x="20769" y="16819"/>
                      <a:pt x="20512" y="17288"/>
                      <a:pt x="20142" y="17697"/>
                    </a:cubicBezTo>
                    <a:cubicBezTo>
                      <a:pt x="20105" y="18451"/>
                      <a:pt x="19902" y="19081"/>
                      <a:pt x="19532" y="19581"/>
                    </a:cubicBezTo>
                    <a:cubicBezTo>
                      <a:pt x="19161" y="20081"/>
                      <a:pt x="18701" y="20482"/>
                      <a:pt x="18147" y="20784"/>
                    </a:cubicBezTo>
                    <a:cubicBezTo>
                      <a:pt x="17593" y="21089"/>
                      <a:pt x="16983" y="21298"/>
                      <a:pt x="16322" y="21419"/>
                    </a:cubicBezTo>
                    <a:cubicBezTo>
                      <a:pt x="15660" y="21541"/>
                      <a:pt x="15010" y="21600"/>
                      <a:pt x="14380" y="21600"/>
                    </a:cubicBezTo>
                    <a:cubicBezTo>
                      <a:pt x="13730" y="21600"/>
                      <a:pt x="13078" y="21555"/>
                      <a:pt x="12425" y="21462"/>
                    </a:cubicBezTo>
                    <a:cubicBezTo>
                      <a:pt x="11772" y="21363"/>
                      <a:pt x="11128" y="21236"/>
                      <a:pt x="10498" y="21075"/>
                    </a:cubicBezTo>
                    <a:cubicBezTo>
                      <a:pt x="9865" y="20894"/>
                      <a:pt x="9237" y="20702"/>
                      <a:pt x="8610" y="20493"/>
                    </a:cubicBezTo>
                    <a:cubicBezTo>
                      <a:pt x="7983" y="20287"/>
                      <a:pt x="7341" y="20182"/>
                      <a:pt x="6680" y="20182"/>
                    </a:cubicBezTo>
                    <a:lnTo>
                      <a:pt x="1608" y="20182"/>
                    </a:lnTo>
                    <a:cubicBezTo>
                      <a:pt x="1167" y="20182"/>
                      <a:pt x="786" y="20030"/>
                      <a:pt x="472" y="19714"/>
                    </a:cubicBezTo>
                    <a:cubicBezTo>
                      <a:pt x="158" y="19406"/>
                      <a:pt x="0" y="19025"/>
                      <a:pt x="0" y="18573"/>
                    </a:cubicBezTo>
                    <a:lnTo>
                      <a:pt x="0" y="9881"/>
                    </a:lnTo>
                    <a:cubicBezTo>
                      <a:pt x="0" y="9440"/>
                      <a:pt x="158" y="9065"/>
                      <a:pt x="472" y="8754"/>
                    </a:cubicBezTo>
                    <a:cubicBezTo>
                      <a:pt x="786" y="8441"/>
                      <a:pt x="1167" y="8285"/>
                      <a:pt x="1608" y="8285"/>
                    </a:cubicBezTo>
                    <a:lnTo>
                      <a:pt x="6316" y="8285"/>
                    </a:lnTo>
                    <a:cubicBezTo>
                      <a:pt x="6559" y="8161"/>
                      <a:pt x="6751" y="8023"/>
                      <a:pt x="6898" y="7873"/>
                    </a:cubicBezTo>
                    <a:cubicBezTo>
                      <a:pt x="7042" y="7723"/>
                      <a:pt x="7197" y="7548"/>
                      <a:pt x="7370" y="7342"/>
                    </a:cubicBezTo>
                    <a:cubicBezTo>
                      <a:pt x="7514" y="7161"/>
                      <a:pt x="7663" y="6986"/>
                      <a:pt x="7810" y="6820"/>
                    </a:cubicBezTo>
                    <a:cubicBezTo>
                      <a:pt x="7957" y="6653"/>
                      <a:pt x="8113" y="6484"/>
                      <a:pt x="8277" y="6311"/>
                    </a:cubicBezTo>
                    <a:cubicBezTo>
                      <a:pt x="8570" y="5998"/>
                      <a:pt x="8918" y="5690"/>
                      <a:pt x="9302" y="5385"/>
                    </a:cubicBezTo>
                    <a:cubicBezTo>
                      <a:pt x="9692" y="5086"/>
                      <a:pt x="9989" y="4750"/>
                      <a:pt x="10195" y="4380"/>
                    </a:cubicBezTo>
                    <a:cubicBezTo>
                      <a:pt x="10339" y="4117"/>
                      <a:pt x="10444" y="3826"/>
                      <a:pt x="10506" y="3507"/>
                    </a:cubicBezTo>
                    <a:cubicBezTo>
                      <a:pt x="10565" y="3188"/>
                      <a:pt x="10628" y="2866"/>
                      <a:pt x="10676" y="2539"/>
                    </a:cubicBezTo>
                    <a:cubicBezTo>
                      <a:pt x="10727" y="2217"/>
                      <a:pt x="10780" y="1900"/>
                      <a:pt x="10845" y="1593"/>
                    </a:cubicBezTo>
                    <a:cubicBezTo>
                      <a:pt x="10907" y="1288"/>
                      <a:pt x="11015" y="1017"/>
                      <a:pt x="11162" y="777"/>
                    </a:cubicBezTo>
                    <a:cubicBezTo>
                      <a:pt x="11311" y="537"/>
                      <a:pt x="11523" y="350"/>
                      <a:pt x="11800" y="209"/>
                    </a:cubicBezTo>
                    <a:cubicBezTo>
                      <a:pt x="12074" y="68"/>
                      <a:pt x="12442" y="0"/>
                      <a:pt x="12902" y="0"/>
                    </a:cubicBezTo>
                    <a:cubicBezTo>
                      <a:pt x="13451" y="0"/>
                      <a:pt x="13956" y="113"/>
                      <a:pt x="14411" y="345"/>
                    </a:cubicBezTo>
                    <a:cubicBezTo>
                      <a:pt x="14869" y="573"/>
                      <a:pt x="15251" y="881"/>
                      <a:pt x="15567" y="1271"/>
                    </a:cubicBezTo>
                    <a:cubicBezTo>
                      <a:pt x="15881" y="1658"/>
                      <a:pt x="16127" y="2101"/>
                      <a:pt x="16305" y="2601"/>
                    </a:cubicBezTo>
                    <a:cubicBezTo>
                      <a:pt x="16480" y="3104"/>
                      <a:pt x="16570" y="3609"/>
                      <a:pt x="16570" y="4123"/>
                    </a:cubicBezTo>
                    <a:cubicBezTo>
                      <a:pt x="16570" y="4654"/>
                      <a:pt x="16491" y="5162"/>
                      <a:pt x="16333" y="5645"/>
                    </a:cubicBezTo>
                    <a:cubicBezTo>
                      <a:pt x="16175" y="6125"/>
                      <a:pt x="15982" y="6611"/>
                      <a:pt x="15759" y="7097"/>
                    </a:cubicBezTo>
                    <a:cubicBezTo>
                      <a:pt x="16073" y="7080"/>
                      <a:pt x="16389" y="7057"/>
                      <a:pt x="16706" y="7035"/>
                    </a:cubicBezTo>
                    <a:cubicBezTo>
                      <a:pt x="17019" y="7012"/>
                      <a:pt x="17336" y="7001"/>
                      <a:pt x="17652" y="7001"/>
                    </a:cubicBezTo>
                    <a:cubicBezTo>
                      <a:pt x="18150" y="7001"/>
                      <a:pt x="18630" y="7049"/>
                      <a:pt x="19099" y="7145"/>
                    </a:cubicBezTo>
                    <a:cubicBezTo>
                      <a:pt x="19568" y="7238"/>
                      <a:pt x="19987" y="7396"/>
                      <a:pt x="20357" y="7616"/>
                    </a:cubicBezTo>
                    <a:cubicBezTo>
                      <a:pt x="20727" y="7839"/>
                      <a:pt x="21026" y="8144"/>
                      <a:pt x="21255" y="8528"/>
                    </a:cubicBezTo>
                    <a:cubicBezTo>
                      <a:pt x="21487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9" y="11544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4"/>
                      <a:pt x="5341" y="17759"/>
                      <a:pt x="5341" y="17454"/>
                    </a:cubicBezTo>
                    <a:cubicBezTo>
                      <a:pt x="5341" y="17155"/>
                      <a:pt x="5233" y="16901"/>
                      <a:pt x="5024" y="16686"/>
                    </a:cubicBezTo>
                    <a:cubicBezTo>
                      <a:pt x="4812" y="16477"/>
                      <a:pt x="4558" y="16373"/>
                      <a:pt x="4258" y="16373"/>
                    </a:cubicBezTo>
                    <a:cubicBezTo>
                      <a:pt x="3942" y="16373"/>
                      <a:pt x="3685" y="16477"/>
                      <a:pt x="3487" y="16686"/>
                    </a:cubicBezTo>
                    <a:cubicBezTo>
                      <a:pt x="3289" y="16901"/>
                      <a:pt x="3190" y="17155"/>
                      <a:pt x="3190" y="17454"/>
                    </a:cubicBezTo>
                    <a:cubicBezTo>
                      <a:pt x="3190" y="17768"/>
                      <a:pt x="3289" y="18025"/>
                      <a:pt x="3487" y="18223"/>
                    </a:cubicBezTo>
                    <a:cubicBezTo>
                      <a:pt x="3682" y="18420"/>
                      <a:pt x="3939" y="18519"/>
                      <a:pt x="4258" y="18519"/>
                    </a:cubicBezTo>
                    <a:moveTo>
                      <a:pt x="19164" y="14343"/>
                    </a:moveTo>
                    <a:cubicBezTo>
                      <a:pt x="19704" y="13902"/>
                      <a:pt x="19975" y="13346"/>
                      <a:pt x="19975" y="12679"/>
                    </a:cubicBezTo>
                    <a:cubicBezTo>
                      <a:pt x="19975" y="12473"/>
                      <a:pt x="19919" y="12281"/>
                      <a:pt x="19806" y="12098"/>
                    </a:cubicBezTo>
                    <a:cubicBezTo>
                      <a:pt x="19695" y="11920"/>
                      <a:pt x="19577" y="11762"/>
                      <a:pt x="19447" y="11623"/>
                    </a:cubicBezTo>
                    <a:cubicBezTo>
                      <a:pt x="19591" y="11363"/>
                      <a:pt x="19721" y="11106"/>
                      <a:pt x="19834" y="10849"/>
                    </a:cubicBezTo>
                    <a:cubicBezTo>
                      <a:pt x="19944" y="10592"/>
                      <a:pt x="20003" y="10313"/>
                      <a:pt x="20003" y="10002"/>
                    </a:cubicBezTo>
                    <a:cubicBezTo>
                      <a:pt x="20003" y="9689"/>
                      <a:pt x="19924" y="9440"/>
                      <a:pt x="19766" y="9251"/>
                    </a:cubicBezTo>
                    <a:cubicBezTo>
                      <a:pt x="19608" y="9070"/>
                      <a:pt x="19416" y="8929"/>
                      <a:pt x="19184" y="8833"/>
                    </a:cubicBezTo>
                    <a:cubicBezTo>
                      <a:pt x="18955" y="8740"/>
                      <a:pt x="18698" y="8683"/>
                      <a:pt x="18418" y="8664"/>
                    </a:cubicBezTo>
                    <a:cubicBezTo>
                      <a:pt x="18138" y="8644"/>
                      <a:pt x="17884" y="8635"/>
                      <a:pt x="17650" y="8635"/>
                    </a:cubicBezTo>
                    <a:cubicBezTo>
                      <a:pt x="17243" y="8635"/>
                      <a:pt x="16836" y="8650"/>
                      <a:pt x="16423" y="8678"/>
                    </a:cubicBezTo>
                    <a:cubicBezTo>
                      <a:pt x="16011" y="8706"/>
                      <a:pt x="15607" y="8720"/>
                      <a:pt x="15200" y="8720"/>
                    </a:cubicBezTo>
                    <a:cubicBezTo>
                      <a:pt x="14917" y="8720"/>
                      <a:pt x="14643" y="8706"/>
                      <a:pt x="14366" y="8678"/>
                    </a:cubicBezTo>
                    <a:cubicBezTo>
                      <a:pt x="14089" y="8650"/>
                      <a:pt x="13829" y="8585"/>
                      <a:pt x="13575" y="8475"/>
                    </a:cubicBezTo>
                    <a:cubicBezTo>
                      <a:pt x="13575" y="8105"/>
                      <a:pt x="13646" y="7754"/>
                      <a:pt x="13792" y="7421"/>
                    </a:cubicBezTo>
                    <a:cubicBezTo>
                      <a:pt x="13937" y="7088"/>
                      <a:pt x="14095" y="6752"/>
                      <a:pt x="14276" y="6413"/>
                    </a:cubicBezTo>
                    <a:cubicBezTo>
                      <a:pt x="14448" y="6074"/>
                      <a:pt x="14606" y="5721"/>
                      <a:pt x="14748" y="5351"/>
                    </a:cubicBezTo>
                    <a:cubicBezTo>
                      <a:pt x="14886" y="4984"/>
                      <a:pt x="14954" y="4575"/>
                      <a:pt x="14954" y="4123"/>
                    </a:cubicBezTo>
                    <a:cubicBezTo>
                      <a:pt x="14954" y="3824"/>
                      <a:pt x="14906" y="3530"/>
                      <a:pt x="14813" y="3236"/>
                    </a:cubicBezTo>
                    <a:cubicBezTo>
                      <a:pt x="14717" y="2945"/>
                      <a:pt x="14584" y="2677"/>
                      <a:pt x="14411" y="2440"/>
                    </a:cubicBezTo>
                    <a:cubicBezTo>
                      <a:pt x="14239" y="2200"/>
                      <a:pt x="14027" y="2002"/>
                      <a:pt x="13776" y="1844"/>
                    </a:cubicBezTo>
                    <a:cubicBezTo>
                      <a:pt x="13521" y="1689"/>
                      <a:pt x="13230" y="1607"/>
                      <a:pt x="12894" y="1607"/>
                    </a:cubicBezTo>
                    <a:lnTo>
                      <a:pt x="12744" y="1607"/>
                    </a:lnTo>
                    <a:cubicBezTo>
                      <a:pt x="12682" y="1607"/>
                      <a:pt x="12631" y="1618"/>
                      <a:pt x="12594" y="1635"/>
                    </a:cubicBezTo>
                    <a:cubicBezTo>
                      <a:pt x="12524" y="1672"/>
                      <a:pt x="12481" y="1706"/>
                      <a:pt x="12473" y="1742"/>
                    </a:cubicBezTo>
                    <a:cubicBezTo>
                      <a:pt x="12464" y="1779"/>
                      <a:pt x="12450" y="1838"/>
                      <a:pt x="12430" y="1920"/>
                    </a:cubicBezTo>
                    <a:cubicBezTo>
                      <a:pt x="12323" y="2451"/>
                      <a:pt x="12221" y="3007"/>
                      <a:pt x="12128" y="3586"/>
                    </a:cubicBezTo>
                    <a:cubicBezTo>
                      <a:pt x="12035" y="4168"/>
                      <a:pt x="11854" y="4699"/>
                      <a:pt x="11597" y="5176"/>
                    </a:cubicBezTo>
                    <a:cubicBezTo>
                      <a:pt x="11334" y="5636"/>
                      <a:pt x="11001" y="6035"/>
                      <a:pt x="10597" y="6368"/>
                    </a:cubicBezTo>
                    <a:cubicBezTo>
                      <a:pt x="10190" y="6701"/>
                      <a:pt x="9803" y="7051"/>
                      <a:pt x="9432" y="7421"/>
                    </a:cubicBezTo>
                    <a:cubicBezTo>
                      <a:pt x="9170" y="7701"/>
                      <a:pt x="8949" y="7955"/>
                      <a:pt x="8771" y="8183"/>
                    </a:cubicBezTo>
                    <a:cubicBezTo>
                      <a:pt x="8593" y="8412"/>
                      <a:pt x="8404" y="8632"/>
                      <a:pt x="8212" y="8833"/>
                    </a:cubicBezTo>
                    <a:cubicBezTo>
                      <a:pt x="8017" y="9036"/>
                      <a:pt x="7799" y="9223"/>
                      <a:pt x="7556" y="9401"/>
                    </a:cubicBezTo>
                    <a:cubicBezTo>
                      <a:pt x="7313" y="9576"/>
                      <a:pt x="7019" y="9737"/>
                      <a:pt x="6674" y="9881"/>
                    </a:cubicBezTo>
                    <a:lnTo>
                      <a:pt x="6646" y="9881"/>
                    </a:lnTo>
                    <a:lnTo>
                      <a:pt x="6646" y="18573"/>
                    </a:lnTo>
                    <a:cubicBezTo>
                      <a:pt x="7279" y="18573"/>
                      <a:pt x="7889" y="18649"/>
                      <a:pt x="8486" y="18796"/>
                    </a:cubicBezTo>
                    <a:cubicBezTo>
                      <a:pt x="9082" y="18946"/>
                      <a:pt x="9684" y="19104"/>
                      <a:pt x="10294" y="19270"/>
                    </a:cubicBezTo>
                    <a:cubicBezTo>
                      <a:pt x="10902" y="19440"/>
                      <a:pt x="11538" y="19592"/>
                      <a:pt x="12207" y="19742"/>
                    </a:cubicBezTo>
                    <a:cubicBezTo>
                      <a:pt x="12874" y="19892"/>
                      <a:pt x="13595" y="19965"/>
                      <a:pt x="14375" y="19965"/>
                    </a:cubicBezTo>
                    <a:cubicBezTo>
                      <a:pt x="14781" y="19965"/>
                      <a:pt x="15222" y="19940"/>
                      <a:pt x="15700" y="19886"/>
                    </a:cubicBezTo>
                    <a:cubicBezTo>
                      <a:pt x="16177" y="19830"/>
                      <a:pt x="16627" y="19711"/>
                      <a:pt x="17048" y="19527"/>
                    </a:cubicBezTo>
                    <a:cubicBezTo>
                      <a:pt x="17469" y="19344"/>
                      <a:pt x="17816" y="19087"/>
                      <a:pt x="18102" y="18762"/>
                    </a:cubicBezTo>
                    <a:cubicBezTo>
                      <a:pt x="18387" y="18440"/>
                      <a:pt x="18526" y="18011"/>
                      <a:pt x="18526" y="17477"/>
                    </a:cubicBezTo>
                    <a:cubicBezTo>
                      <a:pt x="18526" y="17387"/>
                      <a:pt x="18523" y="17305"/>
                      <a:pt x="18517" y="17226"/>
                    </a:cubicBezTo>
                    <a:cubicBezTo>
                      <a:pt x="18503" y="17152"/>
                      <a:pt x="18489" y="17071"/>
                      <a:pt x="18472" y="16980"/>
                    </a:cubicBezTo>
                    <a:cubicBezTo>
                      <a:pt x="18786" y="16836"/>
                      <a:pt x="19029" y="16596"/>
                      <a:pt x="19195" y="16263"/>
                    </a:cubicBezTo>
                    <a:cubicBezTo>
                      <a:pt x="19365" y="15930"/>
                      <a:pt x="19447" y="15594"/>
                      <a:pt x="19447" y="15263"/>
                    </a:cubicBezTo>
                    <a:cubicBezTo>
                      <a:pt x="19450" y="14913"/>
                      <a:pt x="19351" y="14605"/>
                      <a:pt x="19164" y="14343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  <p:sp>
            <p:nvSpPr>
              <p:cNvPr id="38" name="AutoShape 17"/>
              <p:cNvSpPr>
                <a:spLocks/>
              </p:cNvSpPr>
              <p:nvPr/>
            </p:nvSpPr>
            <p:spPr bwMode="auto">
              <a:xfrm>
                <a:off x="6830695" y="2958465"/>
                <a:ext cx="1478915" cy="1478915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noFill/>
              <a:ln w="25400" cap="flat">
                <a:solidFill>
                  <a:srgbClr val="FFFEFE"/>
                </a:solidFill>
                <a:prstDash val="solid"/>
                <a:bevel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ko-KR"/>
                </a:defPPr>
                <a:lvl1pPr marL="0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433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2866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9298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45731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2164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8597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55029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91462" algn="l" defTabSz="107286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선택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325576"/>
            <a:ext cx="8954060" cy="55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동의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08" y="100769"/>
            <a:ext cx="7112719" cy="60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30" y="40341"/>
            <a:ext cx="5671150" cy="62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1784454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84454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3"/>
          <p:cNvSpPr txBox="1">
            <a:spLocks/>
          </p:cNvSpPr>
          <p:nvPr/>
        </p:nvSpPr>
        <p:spPr>
          <a:xfrm>
            <a:off x="6910926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910926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26" r="11565"/>
          <a:stretch/>
        </p:blipFill>
        <p:spPr>
          <a:xfrm>
            <a:off x="1784454" y="2033865"/>
            <a:ext cx="3872753" cy="39904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26" y="2102502"/>
            <a:ext cx="3682973" cy="38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 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01" y="537882"/>
            <a:ext cx="8696543" cy="52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99" y="26894"/>
            <a:ext cx="6737036" cy="60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66" y="1"/>
            <a:ext cx="7299570" cy="62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판매된상품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71" y="53788"/>
            <a:ext cx="7992217" cy="61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판매완료상품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46" y="0"/>
            <a:ext cx="7933765" cy="62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13" y="329173"/>
            <a:ext cx="8812386" cy="55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99" y="1846263"/>
            <a:ext cx="97321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입금확인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38" y="995083"/>
            <a:ext cx="8424887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1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110468"/>
            <a:ext cx="8427843" cy="59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81" y="383157"/>
            <a:ext cx="8892749" cy="53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88" y="150551"/>
            <a:ext cx="7032812" cy="6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83" y="147917"/>
            <a:ext cx="8071133" cy="60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28" y="141111"/>
            <a:ext cx="6903371" cy="6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32" y="194899"/>
            <a:ext cx="7205012" cy="59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291830" y="0"/>
            <a:ext cx="2772383" cy="16875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1830" y="1687522"/>
            <a:ext cx="269456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57" y="174812"/>
            <a:ext cx="7347334" cy="5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45660"/>
            <a:ext cx="10058400" cy="26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680982"/>
            <a:ext cx="10058400" cy="23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852018"/>
              </p:ext>
            </p:extLst>
          </p:nvPr>
        </p:nvGraphicFramePr>
        <p:xfrm>
          <a:off x="4397188" y="255493"/>
          <a:ext cx="7490012" cy="63201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4970"/>
                <a:gridCol w="2433061"/>
                <a:gridCol w="1431212"/>
                <a:gridCol w="1144970"/>
                <a:gridCol w="1335799"/>
              </a:tblGrid>
              <a:tr h="3009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MIN_TSHOP_MEMBER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9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958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USER_PW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COMPANY_NUMBER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ORDERS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BANK_NUM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ANSWER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11066"/>
              </p:ext>
            </p:extLst>
          </p:nvPr>
        </p:nvGraphicFramePr>
        <p:xfrm>
          <a:off x="4303058" y="174794"/>
          <a:ext cx="7705167" cy="65284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7860"/>
                <a:gridCol w="2502951"/>
                <a:gridCol w="1472325"/>
                <a:gridCol w="1177860"/>
                <a:gridCol w="1374171"/>
              </a:tblGrid>
              <a:tr h="2806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MIN_TSHOP_LIST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06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2489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DISCOUNT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RMONEY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SELLERS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테이블정의서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220354"/>
              </p:ext>
            </p:extLst>
          </p:nvPr>
        </p:nvGraphicFramePr>
        <p:xfrm>
          <a:off x="4244060" y="142408"/>
          <a:ext cx="7826189" cy="65699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6360"/>
                <a:gridCol w="2542265"/>
                <a:gridCol w="1495451"/>
                <a:gridCol w="1196360"/>
                <a:gridCol w="1395753"/>
              </a:tblGrid>
              <a:tr h="2445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MIN_TSHOP_SELL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5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 상품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Column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GUEST_NO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SELLERS_NO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PRODUCT_NAME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COUNTS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SHIP_MONEY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RMONEY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SHIP_DATES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SHIP_COMPANY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STATUS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FILE1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SHIP_NUM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5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HASREVIEW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852" marR="8852" marT="88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1219</TotalTime>
  <Words>593</Words>
  <Application>Microsoft Office PowerPoint</Application>
  <PresentationFormat>와이드스크린</PresentationFormat>
  <Paragraphs>703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Lato Bold</vt:lpstr>
      <vt:lpstr>Lato Light</vt:lpstr>
      <vt:lpstr>Noto Sans Korean Bold</vt:lpstr>
      <vt:lpstr>Noto Sans Korean Regular</vt:lpstr>
      <vt:lpstr>나눔바른고딕</vt:lpstr>
      <vt:lpstr>나눔스퀘어 Bold</vt:lpstr>
      <vt:lpstr>맑은 고딕</vt:lpstr>
      <vt:lpstr>Arial</vt:lpstr>
      <vt:lpstr>Calibri</vt:lpstr>
      <vt:lpstr>Calibri Light</vt:lpstr>
      <vt:lpstr>추억</vt:lpstr>
      <vt:lpstr>프로젝트 소개</vt:lpstr>
      <vt:lpstr>구현목표</vt:lpstr>
      <vt:lpstr>개발환경</vt:lpstr>
      <vt:lpstr>유스케이스 다이어그램 (구매자)</vt:lpstr>
      <vt:lpstr>유스케이스 다이어그램 (판매자)</vt:lpstr>
      <vt:lpstr>유스케이스 다이어그램 (관리자)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테이블정의서</vt:lpstr>
      <vt:lpstr>ER다이어그램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화물알선소 종합프로그램</dc:title>
  <dc:creator>윤민호</dc:creator>
  <cp:lastModifiedBy>윤민호</cp:lastModifiedBy>
  <cp:revision>202</cp:revision>
  <dcterms:created xsi:type="dcterms:W3CDTF">2018-03-08T04:39:35Z</dcterms:created>
  <dcterms:modified xsi:type="dcterms:W3CDTF">2019-02-25T08:55:03Z</dcterms:modified>
</cp:coreProperties>
</file>